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68" r:id="rId19"/>
    <p:sldId id="266" r:id="rId20"/>
    <p:sldId id="287" r:id="rId21"/>
    <p:sldId id="286" r:id="rId22"/>
    <p:sldId id="273" r:id="rId23"/>
    <p:sldId id="272" r:id="rId24"/>
    <p:sldId id="281" r:id="rId25"/>
    <p:sldId id="280" r:id="rId26"/>
    <p:sldId id="279" r:id="rId2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ט'/אדר/תשפ"א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ט'/אדר/תשפ"א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g"/><Relationship Id="rId9"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vide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TextBox 8"/>
          <p:cNvSpPr txBox="1"/>
          <p:nvPr/>
        </p:nvSpPr>
        <p:spPr>
          <a:xfrm>
            <a:off x="4267200" y="1112111"/>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Scatter plot by kmean’s clusters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832" y="643251"/>
            <a:ext cx="7513958" cy="6240659"/>
          </a:xfrm>
          <a:prstGeom prst="rect">
            <a:avLst/>
          </a:prstGeom>
        </p:spPr>
      </p:pic>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1792888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3" y="1551206"/>
            <a:ext cx="2786740" cy="2786740"/>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806" y="1457161"/>
            <a:ext cx="2978312" cy="2978312"/>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16" y="1518641"/>
            <a:ext cx="2819305" cy="2819305"/>
          </a:xfrm>
          <a:prstGeom prst="rect">
            <a:avLst/>
          </a:prstGeom>
        </p:spPr>
      </p:pic>
      <p:pic>
        <p:nvPicPr>
          <p:cNvPr id="15" name="תמונה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479" y="1457161"/>
            <a:ext cx="2766407" cy="276640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75" y="4010748"/>
            <a:ext cx="3109376" cy="3109376"/>
          </a:xfrm>
          <a:prstGeom prst="rect">
            <a:avLst/>
          </a:prstGeom>
        </p:spPr>
      </p:pic>
      <p:pic>
        <p:nvPicPr>
          <p:cNvPr id="12" name="תמונה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3" y="4010748"/>
            <a:ext cx="2978312" cy="2978312"/>
          </a:xfrm>
          <a:prstGeom prst="rect">
            <a:avLst/>
          </a:prstGeom>
        </p:spPr>
      </p:pic>
      <p:pic>
        <p:nvPicPr>
          <p:cNvPr id="14" name="תמונה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222" y="3890237"/>
            <a:ext cx="3042320" cy="3042320"/>
          </a:xfrm>
          <a:prstGeom prst="rect">
            <a:avLst/>
          </a:prstGeom>
        </p:spPr>
      </p:pic>
      <p:pic>
        <p:nvPicPr>
          <p:cNvPr id="8" name="תמונה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4070" y="3925524"/>
            <a:ext cx="2837110" cy="2837110"/>
          </a:xfrm>
          <a:prstGeom prst="rect">
            <a:avLst/>
          </a:prstGeom>
        </p:spPr>
      </p:pic>
    </p:spTree>
    <p:extLst>
      <p:ext uri="{BB962C8B-B14F-4D97-AF65-F5344CB8AC3E}">
        <p14:creationId xmlns:p14="http://schemas.microsoft.com/office/powerpoint/2010/main" val="26670238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828802" y="2977251"/>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326700"/>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537960" y="1848345"/>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502413" y="3743820"/>
            <a:ext cx="8321547" cy="2062103"/>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Add some quantitative </a:t>
            </a:r>
            <a:r>
              <a:rPr lang="en-US" sz="1600" dirty="0"/>
              <a:t>data, for </a:t>
            </a:r>
            <a:r>
              <a:rPr lang="en-US" sz="1600" dirty="0" smtClean="0"/>
              <a:t>example - </a:t>
            </a:r>
            <a:r>
              <a:rPr lang="en-US" sz="1600" dirty="0"/>
              <a:t>how many gems were found in each </a:t>
            </a:r>
            <a:r>
              <a:rPr lang="en-US" sz="1600" dirty="0" smtClean="0"/>
              <a:t>location.</a:t>
            </a:r>
            <a:endParaRPr lang="he-IL" sz="1600" dirty="0" smtClean="0"/>
          </a:p>
          <a:p>
            <a:pPr marL="285750" indent="-285750" algn="l" rtl="0">
              <a:buFont typeface="Arial" panose="020B0604020202020204" pitchFamily="34" charset="0"/>
              <a:buChar char="•"/>
            </a:pPr>
            <a:r>
              <a:rPr lang="en-US" sz="1600" dirty="0" smtClean="0"/>
              <a:t>Focus </a:t>
            </a:r>
            <a:r>
              <a:rPr lang="en-US" sz="1600" dirty="0"/>
              <a:t>on specific gems with low correlation, which may be possible to define in different locations.</a:t>
            </a:r>
            <a:endParaRPr lang="en-US" sz="1600" dirty="0" smtClean="0"/>
          </a:p>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TotalTime>
  <Words>1420</Words>
  <Application>Microsoft Office PowerPoint</Application>
  <PresentationFormat>מסך רחב</PresentationFormat>
  <Paragraphs>175</Paragraphs>
  <Slides>26</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26</vt:i4>
      </vt:variant>
    </vt:vector>
  </HeadingPairs>
  <TitlesOfParts>
    <vt:vector size="35"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111</cp:revision>
  <dcterms:created xsi:type="dcterms:W3CDTF">2021-02-10T07:45:08Z</dcterms:created>
  <dcterms:modified xsi:type="dcterms:W3CDTF">2021-02-21T17:34:30Z</dcterms:modified>
</cp:coreProperties>
</file>